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8C"/>
    <a:srgbClr val="0064B4"/>
    <a:srgbClr val="008CC8"/>
    <a:srgbClr val="0096DC"/>
    <a:srgbClr val="00B4F0"/>
    <a:srgbClr val="0050F0"/>
    <a:srgbClr val="C80000"/>
    <a:srgbClr val="DC0000"/>
    <a:srgbClr val="E60000"/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uxograma: Processo 2">
            <a:extLst>
              <a:ext uri="{FF2B5EF4-FFF2-40B4-BE49-F238E27FC236}">
                <a16:creationId xmlns:a16="http://schemas.microsoft.com/office/drawing/2014/main" id="{C4B6E42B-82E7-4131-B115-EFE937EFAD23}"/>
              </a:ext>
            </a:extLst>
          </p:cNvPr>
          <p:cNvSpPr/>
          <p:nvPr userDrawn="1"/>
        </p:nvSpPr>
        <p:spPr>
          <a:xfrm>
            <a:off x="0" y="0"/>
            <a:ext cx="9144000" cy="1584000"/>
          </a:xfrm>
          <a:prstGeom prst="flowChartProcess">
            <a:avLst/>
          </a:prstGeom>
          <a:solidFill>
            <a:srgbClr val="006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Fluxograma: Processo 4">
            <a:extLst>
              <a:ext uri="{FF2B5EF4-FFF2-40B4-BE49-F238E27FC236}">
                <a16:creationId xmlns:a16="http://schemas.microsoft.com/office/drawing/2014/main" id="{9E4E2A83-26B9-4C08-A954-C6319681D567}"/>
              </a:ext>
            </a:extLst>
          </p:cNvPr>
          <p:cNvSpPr/>
          <p:nvPr userDrawn="1"/>
        </p:nvSpPr>
        <p:spPr>
          <a:xfrm>
            <a:off x="0" y="5850000"/>
            <a:ext cx="9144000" cy="1008000"/>
          </a:xfrm>
          <a:prstGeom prst="flowChartProcess">
            <a:avLst/>
          </a:prstGeom>
          <a:gradFill>
            <a:gsLst>
              <a:gs pos="49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luxograma: Processo 1">
            <a:extLst>
              <a:ext uri="{FF2B5EF4-FFF2-40B4-BE49-F238E27FC236}">
                <a16:creationId xmlns:a16="http://schemas.microsoft.com/office/drawing/2014/main" id="{D67307D0-25B5-4849-83E8-A7660548D315}"/>
              </a:ext>
            </a:extLst>
          </p:cNvPr>
          <p:cNvSpPr/>
          <p:nvPr userDrawn="1"/>
        </p:nvSpPr>
        <p:spPr>
          <a:xfrm>
            <a:off x="191190" y="-1"/>
            <a:ext cx="4752000" cy="1584001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6717 w 10000"/>
              <a:gd name="connsiteY2" fmla="*/ 9971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6717" y="9971"/>
                </a:ln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Fluxograma: Processo 1">
            <a:extLst>
              <a:ext uri="{FF2B5EF4-FFF2-40B4-BE49-F238E27FC236}">
                <a16:creationId xmlns:a16="http://schemas.microsoft.com/office/drawing/2014/main" id="{6C27F7C9-243E-4732-A6A8-E433C680E7C3}"/>
              </a:ext>
            </a:extLst>
          </p:cNvPr>
          <p:cNvSpPr/>
          <p:nvPr userDrawn="1"/>
        </p:nvSpPr>
        <p:spPr>
          <a:xfrm>
            <a:off x="0" y="-1"/>
            <a:ext cx="4752000" cy="1764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6717 w 10000"/>
              <a:gd name="connsiteY2" fmla="*/ 9971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6717" y="9971"/>
                </a:ln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F92DA97-57DC-4F30-9B34-F04302AEA7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92" y="251999"/>
            <a:ext cx="2415960" cy="108000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45198A89-5F5B-41BF-8F14-3764078498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006" y="251999"/>
            <a:ext cx="3301560" cy="1080000"/>
          </a:xfrm>
          <a:prstGeom prst="rect">
            <a:avLst/>
          </a:prstGeom>
        </p:spPr>
      </p:pic>
      <p:grpSp>
        <p:nvGrpSpPr>
          <p:cNvPr id="4" name="Agrupar 3">
            <a:extLst>
              <a:ext uri="{FF2B5EF4-FFF2-40B4-BE49-F238E27FC236}">
                <a16:creationId xmlns:a16="http://schemas.microsoft.com/office/drawing/2014/main" id="{A4F9FCEC-6F86-47F4-A6FD-1CC5EE177DD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88368" y="6048000"/>
            <a:ext cx="2167265" cy="612000"/>
            <a:chOff x="4078548" y="6029999"/>
            <a:chExt cx="2294751" cy="648000"/>
          </a:xfrm>
        </p:grpSpPr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EA5E509C-87E3-4E53-AF4B-CA91F8A053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8548" y="6029999"/>
              <a:ext cx="986904" cy="648000"/>
            </a:xfrm>
            <a:prstGeom prst="rect">
              <a:avLst/>
            </a:prstGeom>
          </p:spPr>
        </p:pic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2211ACA2-CE69-4A71-9227-0CA031F96A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3168" y="6029999"/>
              <a:ext cx="1020131" cy="64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110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Processo 9">
            <a:extLst>
              <a:ext uri="{FF2B5EF4-FFF2-40B4-BE49-F238E27FC236}">
                <a16:creationId xmlns:a16="http://schemas.microsoft.com/office/drawing/2014/main" id="{5587368A-987E-4CBC-B169-C5A912850B34}"/>
              </a:ext>
            </a:extLst>
          </p:cNvPr>
          <p:cNvSpPr/>
          <p:nvPr userDrawn="1"/>
        </p:nvSpPr>
        <p:spPr>
          <a:xfrm>
            <a:off x="1" y="6354000"/>
            <a:ext cx="9144000" cy="504000"/>
          </a:xfrm>
          <a:prstGeom prst="flowChartProcess">
            <a:avLst/>
          </a:prstGeom>
          <a:solidFill>
            <a:srgbClr val="006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 userDrawn="1"/>
        </p:nvSpPr>
        <p:spPr>
          <a:xfrm>
            <a:off x="1292630" y="6354000"/>
            <a:ext cx="6558741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pt-BR" sz="1200" b="0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 - </a:t>
            </a:r>
            <a:r>
              <a:rPr lang="pt-BR" sz="1200" b="0" u="non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Análise e Desenvolvimento de Sistemas</a:t>
            </a:r>
            <a:r>
              <a:rPr lang="pt-BR" sz="1200" b="0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Fatec Taquaritinga</a:t>
            </a: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342000" y="1288475"/>
            <a:ext cx="8460000" cy="486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t-BR" dirty="0"/>
              <a:t>Insira o conteúdo neste quadro. Padronize com fonte Arial.</a:t>
            </a:r>
          </a:p>
        </p:txBody>
      </p:sp>
      <p:sp>
        <p:nvSpPr>
          <p:cNvPr id="2" name="Fluxograma: Processo 1">
            <a:extLst>
              <a:ext uri="{FF2B5EF4-FFF2-40B4-BE49-F238E27FC236}">
                <a16:creationId xmlns:a16="http://schemas.microsoft.com/office/drawing/2014/main" id="{6A0A9A0D-60E5-43DD-B3A2-21ACB2937EBA}"/>
              </a:ext>
            </a:extLst>
          </p:cNvPr>
          <p:cNvSpPr/>
          <p:nvPr userDrawn="1"/>
        </p:nvSpPr>
        <p:spPr>
          <a:xfrm>
            <a:off x="0" y="0"/>
            <a:ext cx="9143999" cy="1008000"/>
          </a:xfrm>
          <a:prstGeom prst="flowChartProcess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285E73A6-37DD-4ACC-AF64-D6787CE22834}"/>
              </a:ext>
            </a:extLst>
          </p:cNvPr>
          <p:cNvGrpSpPr/>
          <p:nvPr userDrawn="1"/>
        </p:nvGrpSpPr>
        <p:grpSpPr>
          <a:xfrm>
            <a:off x="2754416" y="180000"/>
            <a:ext cx="3635169" cy="648000"/>
            <a:chOff x="2327564" y="180000"/>
            <a:chExt cx="3635169" cy="648000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754C7F7B-1251-4CC8-84AD-0895F6D959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7564" y="180000"/>
              <a:ext cx="1449576" cy="648000"/>
            </a:xfrm>
            <a:prstGeom prst="rect">
              <a:avLst/>
            </a:prstGeom>
          </p:spPr>
        </p:pic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0A10846C-91F9-495C-A2B8-0F2413AD5A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1797" y="180000"/>
              <a:ext cx="1980936" cy="648000"/>
            </a:xfrm>
            <a:prstGeom prst="rect">
              <a:avLst/>
            </a:prstGeom>
          </p:spPr>
        </p:pic>
      </p:grp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B1AE48D-DEF1-461B-BE3E-950E396106FF}"/>
              </a:ext>
            </a:extLst>
          </p:cNvPr>
          <p:cNvSpPr txBox="1"/>
          <p:nvPr userDrawn="1"/>
        </p:nvSpPr>
        <p:spPr>
          <a:xfrm>
            <a:off x="8138160" y="6354000"/>
            <a:ext cx="663840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FF9E3860-2AF3-4E5B-AE76-E819019EC279}" type="slidenum">
              <a:rPr lang="pt-BR" sz="1200" b="0" u="none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‹nº›</a:t>
            </a:fld>
            <a:endParaRPr lang="pt-BR" sz="1200" b="0" u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27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685C65EF-2424-4045-97FD-7C4BB648224A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552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075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1">
            <a:extLst>
              <a:ext uri="{FF2B5EF4-FFF2-40B4-BE49-F238E27FC236}">
                <a16:creationId xmlns:a16="http://schemas.microsoft.com/office/drawing/2014/main" id="{475514A3-AE56-4E8F-9DE5-426D014A9388}"/>
              </a:ext>
            </a:extLst>
          </p:cNvPr>
          <p:cNvSpPr txBox="1"/>
          <p:nvPr/>
        </p:nvSpPr>
        <p:spPr>
          <a:xfrm>
            <a:off x="612000" y="2174847"/>
            <a:ext cx="7920000" cy="4320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[Tipo de trabalho]</a:t>
            </a:r>
          </a:p>
        </p:txBody>
      </p:sp>
      <p:sp>
        <p:nvSpPr>
          <p:cNvPr id="5" name="CaixaDeTexto 6">
            <a:extLst>
              <a:ext uri="{FF2B5EF4-FFF2-40B4-BE49-F238E27FC236}">
                <a16:creationId xmlns:a16="http://schemas.microsoft.com/office/drawing/2014/main" id="{6B0DAABC-9603-48DF-A31D-42FF5B7B0630}"/>
              </a:ext>
            </a:extLst>
          </p:cNvPr>
          <p:cNvSpPr txBox="1"/>
          <p:nvPr/>
        </p:nvSpPr>
        <p:spPr>
          <a:xfrm>
            <a:off x="612000" y="2778851"/>
            <a:ext cx="7920000" cy="93600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3000" b="1" dirty="0">
                <a:solidFill>
                  <a:srgbClr val="0064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[Título do trabalho]</a:t>
            </a:r>
          </a:p>
        </p:txBody>
      </p:sp>
      <p:sp>
        <p:nvSpPr>
          <p:cNvPr id="6" name="CaixaDeTexto 7">
            <a:extLst>
              <a:ext uri="{FF2B5EF4-FFF2-40B4-BE49-F238E27FC236}">
                <a16:creationId xmlns:a16="http://schemas.microsoft.com/office/drawing/2014/main" id="{342BE373-3EE7-4C77-9144-AE37D0E50748}"/>
              </a:ext>
            </a:extLst>
          </p:cNvPr>
          <p:cNvSpPr txBox="1"/>
          <p:nvPr/>
        </p:nvSpPr>
        <p:spPr>
          <a:xfrm>
            <a:off x="612000" y="3946322"/>
            <a:ext cx="7920000" cy="134084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</a:rPr>
              <a:t>Autor: [nome completo]</a:t>
            </a:r>
          </a:p>
          <a:p>
            <a:pPr algn="ctr">
              <a:spcAft>
                <a:spcPts val="600"/>
              </a:spcAft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  <a:r>
              <a:rPr lang="pt-BR" sz="2500" dirty="0" err="1">
                <a:latin typeface="Arial" panose="020B0604020202020204" pitchFamily="34" charset="0"/>
                <a:cs typeface="Arial" panose="020B0604020202020204" pitchFamily="34" charset="0"/>
              </a:rPr>
              <a:t>Prof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[a]. [Titulação] [nome completo]</a:t>
            </a:r>
          </a:p>
          <a:p>
            <a:pPr algn="ctr">
              <a:spcAft>
                <a:spcPts val="600"/>
              </a:spcAft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Ano: [   ]</a:t>
            </a:r>
          </a:p>
        </p:txBody>
      </p:sp>
    </p:spTree>
    <p:extLst>
      <p:ext uri="{BB962C8B-B14F-4D97-AF65-F5344CB8AC3E}">
        <p14:creationId xmlns:p14="http://schemas.microsoft.com/office/powerpoint/2010/main" val="169000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672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E4D6943-0925-4607-804D-D2A9314CFEB3}"/>
              </a:ext>
            </a:extLst>
          </p:cNvPr>
          <p:cNvSpPr txBox="1">
            <a:spLocks/>
          </p:cNvSpPr>
          <p:nvPr/>
        </p:nvSpPr>
        <p:spPr>
          <a:xfrm>
            <a:off x="0" y="2265029"/>
            <a:ext cx="9144000" cy="1908000"/>
          </a:xfrm>
          <a:prstGeom prst="rect">
            <a:avLst/>
          </a:prstGeom>
          <a:solidFill>
            <a:schemeClr val="bg1"/>
          </a:solidFill>
        </p:spPr>
        <p:txBody>
          <a:bodyPr wrap="square" lIns="1080000" rIns="1080000" rtlCol="0" anchor="ctr" anchorCtr="0">
            <a:noAutofit/>
          </a:bodyPr>
          <a:lstStyle/>
          <a:p>
            <a:pPr algn="ctr"/>
            <a:r>
              <a:rPr lang="pt-BR" sz="3600" b="1" dirty="0">
                <a:solidFill>
                  <a:srgbClr val="0064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 pela atenção!</a:t>
            </a:r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085200238"/>
      </p:ext>
    </p:extLst>
  </p:cSld>
  <p:clrMapOvr>
    <a:masterClrMapping/>
  </p:clrMapOvr>
</p:sld>
</file>

<file path=ppt/theme/theme1.xml><?xml version="1.0" encoding="utf-8"?>
<a:theme xmlns:a="http://schemas.openxmlformats.org/drawingml/2006/main" name="Mestr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37</Words>
  <Application>Microsoft Office PowerPoint</Application>
  <PresentationFormat>Apresentação na tela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Mestre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Henrique Del Vechio</dc:creator>
  <cp:lastModifiedBy>Gustavo Henrique Del Vechio</cp:lastModifiedBy>
  <cp:revision>27</cp:revision>
  <dcterms:created xsi:type="dcterms:W3CDTF">2017-03-07T17:10:14Z</dcterms:created>
  <dcterms:modified xsi:type="dcterms:W3CDTF">2019-02-02T15:07:28Z</dcterms:modified>
</cp:coreProperties>
</file>